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720" userDrawn="1">
          <p15:clr>
            <a:srgbClr val="A4A3A4"/>
          </p15:clr>
        </p15:guide>
        <p15:guide id="2" pos="101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DAA1"/>
    <a:srgbClr val="F1A92C"/>
    <a:srgbClr val="A9CEE3"/>
    <a:srgbClr val="267ABB"/>
    <a:srgbClr val="1366B0"/>
    <a:srgbClr val="FFF0D5"/>
    <a:srgbClr val="5795C7"/>
    <a:srgbClr val="2477B9"/>
    <a:srgbClr val="F1BC5C"/>
    <a:srgbClr val="2B91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20"/>
    <p:restoredTop sz="95897"/>
  </p:normalViewPr>
  <p:slideViewPr>
    <p:cSldViewPr snapToGrid="0" showGuides="1">
      <p:cViewPr>
        <p:scale>
          <a:sx n="37" d="100"/>
          <a:sy n="37" d="100"/>
        </p:scale>
        <p:origin x="1192" y="-3344"/>
      </p:cViewPr>
      <p:guideLst>
        <p:guide orient="horz" pos="13720"/>
        <p:guide pos="101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40A8-20B6-9B4B-B452-0FB5AFC94D2F}" type="datetimeFigureOut">
              <a:rPr lang="en-BR" smtClean="0"/>
              <a:t>13/03/25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760-12FB-424F-B3EE-6993FA172340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858294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40A8-20B6-9B4B-B452-0FB5AFC94D2F}" type="datetimeFigureOut">
              <a:rPr lang="en-BR" smtClean="0"/>
              <a:t>13/03/25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760-12FB-424F-B3EE-6993FA172340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84233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40A8-20B6-9B4B-B452-0FB5AFC94D2F}" type="datetimeFigureOut">
              <a:rPr lang="en-BR" smtClean="0"/>
              <a:t>13/03/25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760-12FB-424F-B3EE-6993FA172340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55097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40A8-20B6-9B4B-B452-0FB5AFC94D2F}" type="datetimeFigureOut">
              <a:rPr lang="en-BR" smtClean="0"/>
              <a:t>13/03/25</a:t>
            </a:fld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760-12FB-424F-B3EE-6993FA172340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02256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40A8-20B6-9B4B-B452-0FB5AFC94D2F}" type="datetimeFigureOut">
              <a:rPr lang="en-BR" smtClean="0"/>
              <a:t>13/03/25</a:t>
            </a:fld>
            <a:endParaRPr lang="en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760-12FB-424F-B3EE-6993FA172340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032915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40A8-20B6-9B4B-B452-0FB5AFC94D2F}" type="datetimeFigureOut">
              <a:rPr lang="en-BR" smtClean="0"/>
              <a:t>13/03/25</a:t>
            </a:fld>
            <a:endParaRPr lang="en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760-12FB-424F-B3EE-6993FA172340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732143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40A8-20B6-9B4B-B452-0FB5AFC94D2F}" type="datetimeFigureOut">
              <a:rPr lang="en-BR" smtClean="0"/>
              <a:t>13/03/25</a:t>
            </a:fld>
            <a:endParaRPr lang="en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760-12FB-424F-B3EE-6993FA172340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68318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40A8-20B6-9B4B-B452-0FB5AFC94D2F}" type="datetimeFigureOut">
              <a:rPr lang="en-BR" smtClean="0"/>
              <a:t>13/03/25</a:t>
            </a:fld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760-12FB-424F-B3EE-6993FA172340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91018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40A8-20B6-9B4B-B452-0FB5AFC94D2F}" type="datetimeFigureOut">
              <a:rPr lang="en-BR" smtClean="0"/>
              <a:t>13/03/25</a:t>
            </a:fld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760-12FB-424F-B3EE-6993FA172340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765349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40A8-20B6-9B4B-B452-0FB5AFC94D2F}" type="datetimeFigureOut">
              <a:rPr lang="en-BR" smtClean="0"/>
              <a:t>13/03/25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760-12FB-424F-B3EE-6993FA172340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509824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40A8-20B6-9B4B-B452-0FB5AFC94D2F}" type="datetimeFigureOut">
              <a:rPr lang="en-BR" smtClean="0"/>
              <a:t>13/03/25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760-12FB-424F-B3EE-6993FA172340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173725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340A8-20B6-9B4B-B452-0FB5AFC94D2F}" type="datetimeFigureOut">
              <a:rPr lang="en-BR" smtClean="0"/>
              <a:t>13/03/25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D7760-12FB-424F-B3EE-6993FA172340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0126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924F5F-1131-9126-69E1-093B47975DC9}"/>
              </a:ext>
            </a:extLst>
          </p:cNvPr>
          <p:cNvSpPr txBox="1"/>
          <p:nvPr/>
        </p:nvSpPr>
        <p:spPr>
          <a:xfrm>
            <a:off x="1715469" y="1055738"/>
            <a:ext cx="288841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R" sz="7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LOREM IPSUM DOLOR SIT AMET: CONSECTETUR ADIPISCING ELIT BY IPSUM</a:t>
            </a:r>
            <a:endParaRPr lang="en-BR" sz="7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188EF3-75EE-172E-614B-E30CB7E73CAE}"/>
              </a:ext>
            </a:extLst>
          </p:cNvPr>
          <p:cNvSpPr txBox="1"/>
          <p:nvPr/>
        </p:nvSpPr>
        <p:spPr>
          <a:xfrm>
            <a:off x="2292383" y="3866979"/>
            <a:ext cx="27629982" cy="993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BR" sz="5400" u="sng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Full Lorem</a:t>
            </a:r>
            <a:r>
              <a:rPr lang="en-BR" sz="54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n-BR" sz="5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Full Name Ipsum</a:t>
            </a:r>
            <a:r>
              <a:rPr lang="en-BR" sz="54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n-BR" sz="5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Paul Dolor</a:t>
            </a:r>
            <a:r>
              <a:rPr lang="en-BR" sz="54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en-BR" sz="5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Frid Sit Amet</a:t>
            </a:r>
            <a:r>
              <a:rPr lang="en-BR" sz="54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n-BR" sz="5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Full Name Consectetur</a:t>
            </a:r>
            <a:r>
              <a:rPr lang="en-BR" sz="54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1,2</a:t>
            </a:r>
            <a:endParaRPr lang="en-BR" sz="5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AD7A96-262B-9304-F274-1B618B179B44}"/>
              </a:ext>
            </a:extLst>
          </p:cNvPr>
          <p:cNvSpPr txBox="1"/>
          <p:nvPr/>
        </p:nvSpPr>
        <p:spPr>
          <a:xfrm>
            <a:off x="728307" y="5491173"/>
            <a:ext cx="30584165" cy="138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BR" sz="36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</a:t>
            </a:r>
            <a:r>
              <a:rPr lang="en-BR" sz="3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institution, City, State, Country, </a:t>
            </a:r>
            <a:r>
              <a:rPr lang="en-BR" sz="36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en-BR" sz="3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institution, City, State, Country, </a:t>
            </a:r>
            <a:r>
              <a:rPr lang="en-BR" sz="36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</a:t>
            </a:r>
            <a:r>
              <a:rPr lang="en-BR" sz="3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institution, City, State, Country</a:t>
            </a:r>
          </a:p>
          <a:p>
            <a:pPr algn="ctr"/>
            <a:r>
              <a:rPr lang="en-US" sz="3600" b="1" dirty="0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e-mail: </a:t>
            </a:r>
            <a:r>
              <a:rPr lang="en-US" sz="3600" b="1" dirty="0" err="1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lorem.ipsum@lorem.com</a:t>
            </a:r>
            <a:endParaRPr lang="en-US" sz="3600" b="1" dirty="0">
              <a:latin typeface="Arial" panose="020B0604020202020204" pitchFamily="34" charset="0"/>
              <a:ea typeface="Avenir Light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EC75D0-6BAE-D593-E209-8F59105CF972}"/>
              </a:ext>
            </a:extLst>
          </p:cNvPr>
          <p:cNvSpPr txBox="1"/>
          <p:nvPr/>
        </p:nvSpPr>
        <p:spPr>
          <a:xfrm>
            <a:off x="495707" y="8724876"/>
            <a:ext cx="11737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venir Black" panose="02000503020000020003" pitchFamily="2" charset="0"/>
                <a:ea typeface="Avenir Light" charset="0"/>
                <a:cs typeface="Avenir Light" charset="0"/>
              </a:rPr>
              <a:t>BACKGROUND AND MAIN GOAL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B1C26B1-E0CB-5D28-204C-26F32892ACE7}"/>
              </a:ext>
            </a:extLst>
          </p:cNvPr>
          <p:cNvSpPr txBox="1"/>
          <p:nvPr/>
        </p:nvSpPr>
        <p:spPr>
          <a:xfrm>
            <a:off x="445314" y="32677100"/>
            <a:ext cx="9668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venir Black" panose="02000503020000020003" pitchFamily="2" charset="0"/>
                <a:ea typeface="Avenir Light" charset="0"/>
                <a:cs typeface="Avenir Light" charset="0"/>
              </a:rPr>
              <a:t>CONCLUSIONS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93FA5A3-AEDA-9BEF-313B-C3C4DEC8C7F4}"/>
              </a:ext>
            </a:extLst>
          </p:cNvPr>
          <p:cNvSpPr txBox="1"/>
          <p:nvPr/>
        </p:nvSpPr>
        <p:spPr>
          <a:xfrm>
            <a:off x="495707" y="19105626"/>
            <a:ext cx="505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venir Black" panose="02000503020000020003" pitchFamily="2" charset="0"/>
                <a:ea typeface="Avenir Light" charset="0"/>
                <a:cs typeface="Avenir Light" charset="0"/>
              </a:rPr>
              <a:t>RESULTS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FCB46A4-3892-619F-E018-2E91F786851E}"/>
              </a:ext>
            </a:extLst>
          </p:cNvPr>
          <p:cNvSpPr txBox="1"/>
          <p:nvPr/>
        </p:nvSpPr>
        <p:spPr>
          <a:xfrm>
            <a:off x="445314" y="35351974"/>
            <a:ext cx="6989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venir Black" panose="02000503020000020003" pitchFamily="2" charset="0"/>
                <a:ea typeface="Avenir Light" charset="0"/>
                <a:cs typeface="Avenir Light" charset="0"/>
              </a:rPr>
              <a:t>ACKNOWLEDGMENTS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10BFB6-5EC8-0CE8-6E92-FCDBA63C2244}"/>
              </a:ext>
            </a:extLst>
          </p:cNvPr>
          <p:cNvSpPr txBox="1"/>
          <p:nvPr/>
        </p:nvSpPr>
        <p:spPr>
          <a:xfrm>
            <a:off x="495707" y="16583933"/>
            <a:ext cx="6989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venir Black" panose="02000503020000020003" pitchFamily="2" charset="0"/>
                <a:ea typeface="Avenir Light" charset="0"/>
                <a:cs typeface="Avenir Light" charset="0"/>
              </a:rPr>
              <a:t>METHODS</a:t>
            </a:r>
          </a:p>
        </p:txBody>
      </p:sp>
      <p:sp>
        <p:nvSpPr>
          <p:cNvPr id="11" name="Google Shape;103;p1">
            <a:extLst>
              <a:ext uri="{FF2B5EF4-FFF2-40B4-BE49-F238E27FC236}">
                <a16:creationId xmlns:a16="http://schemas.microsoft.com/office/drawing/2014/main" id="{D1B23A15-F995-F1F4-A5AA-95FFC10EC9D6}"/>
              </a:ext>
            </a:extLst>
          </p:cNvPr>
          <p:cNvSpPr txBox="1"/>
          <p:nvPr/>
        </p:nvSpPr>
        <p:spPr>
          <a:xfrm>
            <a:off x="445314" y="9517585"/>
            <a:ext cx="15819259" cy="4535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49" tIns="51411" rIns="102849" bIns="51411" anchor="t" anchorCtr="0">
            <a:spAutoFit/>
          </a:bodyPr>
          <a:lstStyle/>
          <a:p>
            <a:pPr algn="just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nisi in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nisi cursus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at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vel libero. Sed nec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gravida.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pharetra,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id vestibulum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sed dictum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ac lorem. Morbi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vel tempus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in fermentum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a libero. Vestibulum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Donec non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nec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Ut vitae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et eros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3600" dirty="0">
              <a:latin typeface="Arial" panose="020B0604020202020204" pitchFamily="34" charset="0"/>
              <a:ea typeface="Avenir"/>
              <a:cs typeface="Arial" panose="020B0604020202020204" pitchFamily="34" charset="0"/>
              <a:sym typeface="Avenir"/>
            </a:endParaRPr>
          </a:p>
        </p:txBody>
      </p:sp>
      <p:sp>
        <p:nvSpPr>
          <p:cNvPr id="4" name="Google Shape;103;p1">
            <a:extLst>
              <a:ext uri="{FF2B5EF4-FFF2-40B4-BE49-F238E27FC236}">
                <a16:creationId xmlns:a16="http://schemas.microsoft.com/office/drawing/2014/main" id="{59A5A95D-D52A-EF69-A041-21C9C43A355A}"/>
              </a:ext>
            </a:extLst>
          </p:cNvPr>
          <p:cNvSpPr txBox="1"/>
          <p:nvPr/>
        </p:nvSpPr>
        <p:spPr>
          <a:xfrm>
            <a:off x="201130" y="25788563"/>
            <a:ext cx="15819259" cy="842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49" tIns="51411" rIns="102849" bIns="51411" anchor="t" anchorCtr="0">
            <a:spAutoFit/>
          </a:bodyPr>
          <a:lstStyle/>
          <a:p>
            <a:pPr algn="just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 1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Lorem ipsum dolor sit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nisi 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nisi cursus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at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libero. Sed nec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gravida.</a:t>
            </a:r>
            <a:endParaRPr lang="pt-BR" sz="2400" dirty="0">
              <a:latin typeface="Arial" panose="020B0604020202020204" pitchFamily="34" charset="0"/>
              <a:ea typeface="Avenir"/>
              <a:cs typeface="Arial" panose="020B0604020202020204" pitchFamily="34" charset="0"/>
              <a:sym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1229212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6160</TotalTime>
  <Words>211</Words>
  <Application>Microsoft Macintosh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Avenir Black</vt:lpstr>
      <vt:lpstr>Calibri</vt:lpstr>
      <vt:lpstr>Calibri Light</vt:lpstr>
      <vt:lpstr>Times New Roman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Rubens Monte Neto</dc:creator>
  <cp:keywords/>
  <dc:description/>
  <cp:lastModifiedBy>Rubens Monte Neto</cp:lastModifiedBy>
  <cp:revision>61</cp:revision>
  <cp:lastPrinted>2024-04-21T15:38:57Z</cp:lastPrinted>
  <dcterms:created xsi:type="dcterms:W3CDTF">2023-04-12T05:08:58Z</dcterms:created>
  <dcterms:modified xsi:type="dcterms:W3CDTF">2025-03-13T15:48:34Z</dcterms:modified>
  <cp:category/>
</cp:coreProperties>
</file>