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4" r:id="rId2"/>
    <p:sldId id="261" r:id="rId3"/>
    <p:sldId id="260" r:id="rId4"/>
    <p:sldId id="263" r:id="rId5"/>
    <p:sldId id="265" r:id="rId6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40"/>
  </p:normalViewPr>
  <p:slideViewPr>
    <p:cSldViewPr snapToGrid="0" showGuides="1">
      <p:cViewPr>
        <p:scale>
          <a:sx n="109" d="100"/>
          <a:sy n="109" d="100"/>
        </p:scale>
        <p:origin x="824" y="24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04919-C4F5-8BBD-E322-73556F98A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A53B8D-47AE-602F-767A-DA2A445F4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46A0A-2D37-09CA-857C-AB42F6A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85EE6-185C-C2F6-BC03-6C5FC133A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8BC0A-252F-EADA-5C1B-D127EBC2D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9552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C530-3DCE-E828-B8D2-55A7B1FB3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90577-458D-DF25-0A0B-31FE043FC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B5B8E-946A-7881-E7CF-BA8DA035B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A8A59-8637-C63A-1E64-8EF8E270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926C-9704-83FE-08C5-23D8235DE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32050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E990-07F9-3CAA-6746-A2E10796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DF9A3-535B-89C3-3447-9D4E6F505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22B90-854F-723D-25D6-2A91D28E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26D17-E4DC-FC0B-2457-96922F9E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ECC56-872A-B6A4-D73F-2BC07DF8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6498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5862-BBF1-96C4-C438-A66E4DA12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22F3B-60CA-C92E-9A1A-A6FC4DE4C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67302-D79C-941D-5D5D-C13838AB8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CD8B2-81FC-83D2-868B-DF112841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FC9F8-5172-AAEC-9401-4AC3FF21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AAF4E-9DAC-C9C0-6D9E-F5439E83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722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DC97-1FEA-96EB-5A6D-04C3B960C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BE2EA-9A0D-8684-B39D-F8009780E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27C15-C088-6876-5471-3DFE45122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254B2-1B88-0866-8843-B7E434113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53C97-EB2C-7366-EC05-8B64693C8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C0841-EF59-CF9E-A0AC-6FE0C2CCD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DCA12B-2C66-4348-EFB2-081449C47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4590D-39A9-E32A-7718-6DC8815D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7251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DB0F0-D77F-F746-BC6F-DE0DB682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960C1A-D572-4E96-00C5-E340F1920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F9E70-01F5-900D-801C-800AAC9FD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D1FF72-4FD0-857C-F18B-B13745A0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3839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F4A1B5-4A46-2E14-775B-757F4989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69DE9-1C2A-F2E8-2D60-40C6809E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2AEA2-EF67-AE4A-1EE0-F874E695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7222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522E-461C-E1E0-15B5-CFE01C51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63E2-9F9E-8A5A-9157-53CAF425E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E80EE-783B-A646-6EDE-DEE3A294F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0D1A1-27E0-5BCB-72BB-368C8FD5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95C4A-1646-BF7C-4B97-D3AF7E72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CA091-C5C7-AC27-C446-F6B7E6E7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0837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0515-F045-3626-284E-5E1BB068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4759E5-FC0E-45BD-02AF-C0FFAC9B6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8302E-E79E-3DD5-3154-1D4EC219C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9AA43-465F-89DB-F3F7-23CF740A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10500-CD6D-093C-96E9-C4FED3373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0537-BCE1-8D2D-5C2B-6EB2E878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1365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A7C6-B322-2563-CB7C-DEB6792F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38E1E-7FA9-F0E3-BE43-82CB39E29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15525-4D9B-CB91-AB1E-BAC082D0A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41303-FBB2-24EB-D161-6F69176A6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025B5-8309-D194-AD32-5CCB6DEB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1934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072EE2-3FC5-4CDE-54F3-0B536B6106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08348-50BD-DD7F-B837-4B29D3017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EF80B-CDDB-84DF-2840-37AD87CBD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5B5FC-0DFC-0288-089C-8DB84C77F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BF4F1-50FD-829A-593B-10C35FF54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3878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BADF0A-CA5B-F86A-BB2F-384C0E9CF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9261E-3DC8-D31E-20E3-4A4DB30C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B203F-46F8-9926-D4A6-8962E1CBD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1A7DA6-5D32-6F44-8B2D-0C2442FAB618}" type="datetimeFigureOut">
              <a:rPr lang="en-BR" smtClean="0"/>
              <a:t>20/04/25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A8E24-1268-B680-4F84-2FEF50ADA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F64E3-ECE2-AD5C-1CC1-B69E3F4F4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47774-38A8-AB42-8BD1-9702ECBAEAAD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6511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emf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E30E7-0D91-A4BA-CBFF-B950B7D57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ighthouse on a small island&#10;&#10;AI-generated content may be incorrect.">
            <a:extLst>
              <a:ext uri="{FF2B5EF4-FFF2-40B4-BE49-F238E27FC236}">
                <a16:creationId xmlns:a16="http://schemas.microsoft.com/office/drawing/2014/main" id="{BEA7A273-211D-DE19-6574-730436314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4DBEBF-FD26-55A5-EEF0-D64B7142CE11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6F2883">
              <a:alpha val="75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BF96CBA-0555-FEFB-9D3C-95069B9DEB89}"/>
              </a:ext>
            </a:extLst>
          </p:cNvPr>
          <p:cNvSpPr/>
          <p:nvPr/>
        </p:nvSpPr>
        <p:spPr>
          <a:xfrm>
            <a:off x="1" y="6152475"/>
            <a:ext cx="12192000" cy="680249"/>
          </a:xfrm>
          <a:custGeom>
            <a:avLst/>
            <a:gdLst/>
            <a:ahLst/>
            <a:cxnLst/>
            <a:rect l="l" t="t" r="r" b="b"/>
            <a:pathLst>
              <a:path w="21314713" h="4262943">
                <a:moveTo>
                  <a:pt x="0" y="0"/>
                </a:moveTo>
                <a:lnTo>
                  <a:pt x="21314713" y="0"/>
                </a:lnTo>
                <a:lnTo>
                  <a:pt x="21314713" y="4262943"/>
                </a:lnTo>
                <a:lnTo>
                  <a:pt x="0" y="426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90" t="1" r="-20262" b="-107432"/>
            </a:stretch>
          </a:blipFill>
        </p:spPr>
        <p:txBody>
          <a:bodyPr/>
          <a:lstStyle/>
          <a:p>
            <a:endParaRPr lang="en-B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0701E-BC57-741E-8D97-E8C6A818B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871" y="1177628"/>
            <a:ext cx="5654258" cy="3777293"/>
          </a:xfrm>
          <a:prstGeom prst="rect">
            <a:avLst/>
          </a:prstGeom>
          <a:effectLst>
            <a:outerShdw blurRad="659990" dist="45895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506F16-3409-4208-E200-EED9C98D0227}"/>
              </a:ext>
            </a:extLst>
          </p:cNvPr>
          <p:cNvSpPr txBox="1"/>
          <p:nvPr/>
        </p:nvSpPr>
        <p:spPr>
          <a:xfrm>
            <a:off x="3595128" y="5062565"/>
            <a:ext cx="5001744" cy="334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ea typeface="Futura"/>
                <a:cs typeface="Arial" panose="020B0604020202020204" pitchFamily="34" charset="0"/>
                <a:sym typeface="Futura"/>
              </a:rPr>
              <a:t>APRIL 22-25 | SALVADOR, BAHIA, BRAZIL</a:t>
            </a:r>
          </a:p>
        </p:txBody>
      </p:sp>
      <p:pic>
        <p:nvPicPr>
          <p:cNvPr id="12" name="Picture 11" descr="A purple and white advertisement&#10;&#10;Description automatically generated">
            <a:extLst>
              <a:ext uri="{FF2B5EF4-FFF2-40B4-BE49-F238E27FC236}">
                <a16:creationId xmlns:a16="http://schemas.microsoft.com/office/drawing/2014/main" id="{ABB24F69-D116-3221-F1DB-7BA25E7AFB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48" t="1538" r="96429" b="1090"/>
          <a:stretch/>
        </p:blipFill>
        <p:spPr>
          <a:xfrm rot="16200000">
            <a:off x="6049005" y="-6035451"/>
            <a:ext cx="93992" cy="1219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B42FB-3DFC-9BE6-4EAB-E99CF63AF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ighthouse on a small island&#10;&#10;AI-generated content may be incorrect.">
            <a:extLst>
              <a:ext uri="{FF2B5EF4-FFF2-40B4-BE49-F238E27FC236}">
                <a16:creationId xmlns:a16="http://schemas.microsoft.com/office/drawing/2014/main" id="{7F0E0B71-1CF7-3352-6E63-14D670BCD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BA3EC4-5032-3B34-F949-F4E6094D68A4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6F2883">
              <a:alpha val="75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48BE2447-09BB-E302-74E4-FA58025C63CE}"/>
              </a:ext>
            </a:extLst>
          </p:cNvPr>
          <p:cNvSpPr/>
          <p:nvPr/>
        </p:nvSpPr>
        <p:spPr>
          <a:xfrm>
            <a:off x="1" y="6152475"/>
            <a:ext cx="12192000" cy="680249"/>
          </a:xfrm>
          <a:custGeom>
            <a:avLst/>
            <a:gdLst/>
            <a:ahLst/>
            <a:cxnLst/>
            <a:rect l="l" t="t" r="r" b="b"/>
            <a:pathLst>
              <a:path w="21314713" h="4262943">
                <a:moveTo>
                  <a:pt x="0" y="0"/>
                </a:moveTo>
                <a:lnTo>
                  <a:pt x="21314713" y="0"/>
                </a:lnTo>
                <a:lnTo>
                  <a:pt x="21314713" y="4262943"/>
                </a:lnTo>
                <a:lnTo>
                  <a:pt x="0" y="426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90" t="1" r="-20262" b="-107432"/>
            </a:stretch>
          </a:blipFill>
        </p:spPr>
        <p:txBody>
          <a:bodyPr/>
          <a:lstStyle/>
          <a:p>
            <a:endParaRPr lang="en-B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C33BEF-8A22-E19C-B5AF-966577ED7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418" y="5600441"/>
            <a:ext cx="2566739" cy="680249"/>
          </a:xfrm>
          <a:prstGeom prst="rect">
            <a:avLst/>
          </a:prstGeom>
        </p:spPr>
      </p:pic>
      <p:pic>
        <p:nvPicPr>
          <p:cNvPr id="7" name="Picture 6" descr="A purple and white advertisement&#10;&#10;Description automatically generated">
            <a:extLst>
              <a:ext uri="{FF2B5EF4-FFF2-40B4-BE49-F238E27FC236}">
                <a16:creationId xmlns:a16="http://schemas.microsoft.com/office/drawing/2014/main" id="{8516CB77-ED54-F415-5070-4AED92CDDD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48" t="1538" r="96429" b="1090"/>
          <a:stretch/>
        </p:blipFill>
        <p:spPr>
          <a:xfrm rot="16200000">
            <a:off x="6049005" y="-6035451"/>
            <a:ext cx="93992" cy="1219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E17083-6CDA-0AD7-AD7B-8EC37CB10F0D}"/>
              </a:ext>
            </a:extLst>
          </p:cNvPr>
          <p:cNvSpPr/>
          <p:nvPr/>
        </p:nvSpPr>
        <p:spPr>
          <a:xfrm>
            <a:off x="-3" y="2201271"/>
            <a:ext cx="12192000" cy="2485294"/>
          </a:xfrm>
          <a:prstGeom prst="rect">
            <a:avLst/>
          </a:prstGeom>
          <a:solidFill>
            <a:srgbClr val="6F2883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DB3A42-7944-8270-E82B-9C4EF4AA9151}"/>
              </a:ext>
            </a:extLst>
          </p:cNvPr>
          <p:cNvSpPr txBox="1"/>
          <p:nvPr/>
        </p:nvSpPr>
        <p:spPr>
          <a:xfrm>
            <a:off x="5636962" y="3173125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R" sz="3200" dirty="0">
                <a:solidFill>
                  <a:schemeClr val="bg1"/>
                </a:solidFill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1807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A9258-5C9D-8B45-70B4-F91B18A6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ighthouse on a rocky island&#10;&#10;AI-generated content may be incorrect.">
            <a:extLst>
              <a:ext uri="{FF2B5EF4-FFF2-40B4-BE49-F238E27FC236}">
                <a16:creationId xmlns:a16="http://schemas.microsoft.com/office/drawing/2014/main" id="{FF52EEF3-0C23-76C7-5D39-4892C837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81" r="18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urple and white advertisement&#10;&#10;Description automatically generated">
            <a:extLst>
              <a:ext uri="{FF2B5EF4-FFF2-40B4-BE49-F238E27FC236}">
                <a16:creationId xmlns:a16="http://schemas.microsoft.com/office/drawing/2014/main" id="{90FA18EA-CA2D-A48C-AD1F-EA81A001A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5" t="463" r="97046" b="818"/>
          <a:stretch/>
        </p:blipFill>
        <p:spPr>
          <a:xfrm>
            <a:off x="-1" y="-1"/>
            <a:ext cx="246185" cy="6858001"/>
          </a:xfrm>
          <a:prstGeom prst="rect">
            <a:avLst/>
          </a:prstGeom>
        </p:spPr>
      </p:pic>
      <p:sp>
        <p:nvSpPr>
          <p:cNvPr id="6" name="Google Shape;63;p15">
            <a:extLst>
              <a:ext uri="{FF2B5EF4-FFF2-40B4-BE49-F238E27FC236}">
                <a16:creationId xmlns:a16="http://schemas.microsoft.com/office/drawing/2014/main" id="{6DB35974-003B-1431-9F84-44E2FBDF9211}"/>
              </a:ext>
            </a:extLst>
          </p:cNvPr>
          <p:cNvSpPr txBox="1"/>
          <p:nvPr/>
        </p:nvSpPr>
        <p:spPr>
          <a:xfrm>
            <a:off x="699200" y="2131453"/>
            <a:ext cx="6698062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numquam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aspernatur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eaque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praesentium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autem est sunt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autem internos est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corrupti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delectus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tenetur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reiciendis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esse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saepe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dirty="0">
              <a:solidFill>
                <a:srgbClr val="8E0B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64;p15">
            <a:extLst>
              <a:ext uri="{FF2B5EF4-FFF2-40B4-BE49-F238E27FC236}">
                <a16:creationId xmlns:a16="http://schemas.microsoft.com/office/drawing/2014/main" id="{2A86A0A5-CD21-5034-BEDC-015389B62342}"/>
              </a:ext>
            </a:extLst>
          </p:cNvPr>
          <p:cNvSpPr txBox="1"/>
          <p:nvPr/>
        </p:nvSpPr>
        <p:spPr>
          <a:xfrm>
            <a:off x="699200" y="575007"/>
            <a:ext cx="34728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208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sz="2800" b="1" dirty="0">
              <a:solidFill>
                <a:srgbClr val="208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Google Shape;65;p15">
            <a:extLst>
              <a:ext uri="{FF2B5EF4-FFF2-40B4-BE49-F238E27FC236}">
                <a16:creationId xmlns:a16="http://schemas.microsoft.com/office/drawing/2014/main" id="{517AEB95-9336-9BAE-F4E4-5C5794040E6A}"/>
              </a:ext>
            </a:extLst>
          </p:cNvPr>
          <p:cNvCxnSpPr/>
          <p:nvPr/>
        </p:nvCxnSpPr>
        <p:spPr>
          <a:xfrm>
            <a:off x="699203" y="1829478"/>
            <a:ext cx="444900" cy="0"/>
          </a:xfrm>
          <a:prstGeom prst="straightConnector1">
            <a:avLst/>
          </a:prstGeom>
          <a:noFill/>
          <a:ln w="76200" cap="flat" cmpd="sng">
            <a:solidFill>
              <a:srgbClr val="8E0B7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36971AB-B13A-3FC2-EB37-43C338881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6770" y="408719"/>
            <a:ext cx="2712215" cy="71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3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B934-F610-BCD5-5EED-60FCABE8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ighthouse on a rocky island&#10;&#10;AI-generated content may be incorrect.">
            <a:extLst>
              <a:ext uri="{FF2B5EF4-FFF2-40B4-BE49-F238E27FC236}">
                <a16:creationId xmlns:a16="http://schemas.microsoft.com/office/drawing/2014/main" id="{11247C04-CCEB-5526-EA03-4D0B29C9003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81" r="18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urple and white advertisement&#10;&#10;Description automatically generated">
            <a:extLst>
              <a:ext uri="{FF2B5EF4-FFF2-40B4-BE49-F238E27FC236}">
                <a16:creationId xmlns:a16="http://schemas.microsoft.com/office/drawing/2014/main" id="{AD78959C-DD6A-11F2-9F55-50D8B33FB1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5" t="463" r="97046" b="818"/>
          <a:stretch/>
        </p:blipFill>
        <p:spPr>
          <a:xfrm>
            <a:off x="-1" y="-1"/>
            <a:ext cx="246185" cy="6858001"/>
          </a:xfrm>
          <a:prstGeom prst="rect">
            <a:avLst/>
          </a:prstGeom>
        </p:spPr>
      </p:pic>
      <p:sp>
        <p:nvSpPr>
          <p:cNvPr id="6" name="Google Shape;63;p15">
            <a:extLst>
              <a:ext uri="{FF2B5EF4-FFF2-40B4-BE49-F238E27FC236}">
                <a16:creationId xmlns:a16="http://schemas.microsoft.com/office/drawing/2014/main" id="{14EF948C-6F77-2246-C073-314DCA3F509F}"/>
              </a:ext>
            </a:extLst>
          </p:cNvPr>
          <p:cNvSpPr txBox="1"/>
          <p:nvPr/>
        </p:nvSpPr>
        <p:spPr>
          <a:xfrm>
            <a:off x="699200" y="2131453"/>
            <a:ext cx="6229138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numquam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aspernatur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eaque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praesentium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autem est sunt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autem internos est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corrupti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delectus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tenetur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reiciendis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esse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saepe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voluptatum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deleniti</a:t>
            </a:r>
            <a:r>
              <a:rPr lang="pt-BR" dirty="0">
                <a:solidFill>
                  <a:srgbClr val="8E0B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dirty="0">
              <a:solidFill>
                <a:srgbClr val="8E0B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64;p15">
            <a:extLst>
              <a:ext uri="{FF2B5EF4-FFF2-40B4-BE49-F238E27FC236}">
                <a16:creationId xmlns:a16="http://schemas.microsoft.com/office/drawing/2014/main" id="{B2A8412D-3FA5-E0DE-39E7-DC99CAAC6AFA}"/>
              </a:ext>
            </a:extLst>
          </p:cNvPr>
          <p:cNvSpPr txBox="1"/>
          <p:nvPr/>
        </p:nvSpPr>
        <p:spPr>
          <a:xfrm>
            <a:off x="699200" y="575007"/>
            <a:ext cx="34728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208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sz="2800" b="1" dirty="0">
              <a:solidFill>
                <a:srgbClr val="208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Google Shape;65;p15">
            <a:extLst>
              <a:ext uri="{FF2B5EF4-FFF2-40B4-BE49-F238E27FC236}">
                <a16:creationId xmlns:a16="http://schemas.microsoft.com/office/drawing/2014/main" id="{CD579FA1-7B39-3F72-BB8D-25D2AB1AE109}"/>
              </a:ext>
            </a:extLst>
          </p:cNvPr>
          <p:cNvCxnSpPr/>
          <p:nvPr/>
        </p:nvCxnSpPr>
        <p:spPr>
          <a:xfrm>
            <a:off x="699203" y="1829478"/>
            <a:ext cx="444900" cy="0"/>
          </a:xfrm>
          <a:prstGeom prst="straightConnector1">
            <a:avLst/>
          </a:prstGeom>
          <a:noFill/>
          <a:ln w="76200" cap="flat" cmpd="sng">
            <a:solidFill>
              <a:srgbClr val="8E0B7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6A77950-64E2-17C3-9C97-16C5BBC0F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131" y="5508718"/>
            <a:ext cx="2712215" cy="718804"/>
          </a:xfrm>
          <a:prstGeom prst="rect">
            <a:avLst/>
          </a:prstGeom>
        </p:spPr>
      </p:pic>
      <p:pic>
        <p:nvPicPr>
          <p:cNvPr id="11" name="Picture 10" descr="A microscope view of various egg cells&#10;&#10;AI-generated content may be incorrect.">
            <a:extLst>
              <a:ext uri="{FF2B5EF4-FFF2-40B4-BE49-F238E27FC236}">
                <a16:creationId xmlns:a16="http://schemas.microsoft.com/office/drawing/2014/main" id="{83DB15F4-F9F6-B891-2DB6-044F42488E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87" b="957"/>
          <a:stretch/>
        </p:blipFill>
        <p:spPr>
          <a:xfrm rot="5400000">
            <a:off x="6559414" y="1205064"/>
            <a:ext cx="6858001" cy="44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05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3E8C-492C-E353-D405-1F256F01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ighthouse on a small island&#10;&#10;AI-generated content may be incorrect.">
            <a:extLst>
              <a:ext uri="{FF2B5EF4-FFF2-40B4-BE49-F238E27FC236}">
                <a16:creationId xmlns:a16="http://schemas.microsoft.com/office/drawing/2014/main" id="{3A297953-1941-CAA8-6DD8-06911AD94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432D24-3706-54B7-8E99-0572D26F1687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6F2883">
              <a:alpha val="75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AF39D4E-C79C-7207-D6CC-30232C4C0CF0}"/>
              </a:ext>
            </a:extLst>
          </p:cNvPr>
          <p:cNvSpPr/>
          <p:nvPr/>
        </p:nvSpPr>
        <p:spPr>
          <a:xfrm>
            <a:off x="1" y="6152475"/>
            <a:ext cx="12192000" cy="680249"/>
          </a:xfrm>
          <a:custGeom>
            <a:avLst/>
            <a:gdLst/>
            <a:ahLst/>
            <a:cxnLst/>
            <a:rect l="l" t="t" r="r" b="b"/>
            <a:pathLst>
              <a:path w="21314713" h="4262943">
                <a:moveTo>
                  <a:pt x="0" y="0"/>
                </a:moveTo>
                <a:lnTo>
                  <a:pt x="21314713" y="0"/>
                </a:lnTo>
                <a:lnTo>
                  <a:pt x="21314713" y="4262943"/>
                </a:lnTo>
                <a:lnTo>
                  <a:pt x="0" y="426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90" t="1" r="-20262" b="-107432"/>
            </a:stretch>
          </a:blipFill>
        </p:spPr>
        <p:txBody>
          <a:bodyPr/>
          <a:lstStyle/>
          <a:p>
            <a:endParaRPr lang="en-B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9FB373-DADB-0B3D-C9A4-AAEA10A9D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096" y="1415486"/>
            <a:ext cx="4835384" cy="3230249"/>
          </a:xfrm>
          <a:prstGeom prst="rect">
            <a:avLst/>
          </a:prstGeom>
          <a:effectLst>
            <a:outerShdw blurRad="659990" dist="45895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6000C1-84BC-1F0E-CCCA-55FA3A6FE732}"/>
              </a:ext>
            </a:extLst>
          </p:cNvPr>
          <p:cNvSpPr txBox="1"/>
          <p:nvPr/>
        </p:nvSpPr>
        <p:spPr>
          <a:xfrm>
            <a:off x="506736" y="4717932"/>
            <a:ext cx="5001744" cy="334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ea typeface="Futura"/>
                <a:cs typeface="Arial" panose="020B0604020202020204" pitchFamily="34" charset="0"/>
                <a:sym typeface="Futura"/>
              </a:rPr>
              <a:t>APRIL 22-25 | SALVADOR, BAHIA, BRAZIL</a:t>
            </a:r>
          </a:p>
        </p:txBody>
      </p:sp>
      <p:pic>
        <p:nvPicPr>
          <p:cNvPr id="12" name="Picture 11" descr="A purple and white advertisement&#10;&#10;Description automatically generated">
            <a:extLst>
              <a:ext uri="{FF2B5EF4-FFF2-40B4-BE49-F238E27FC236}">
                <a16:creationId xmlns:a16="http://schemas.microsoft.com/office/drawing/2014/main" id="{EC526196-0334-22DA-D3CA-653CAC2BEC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48" t="1538" r="96429" b="1090"/>
          <a:stretch/>
        </p:blipFill>
        <p:spPr>
          <a:xfrm rot="16200000">
            <a:off x="6049005" y="-6035451"/>
            <a:ext cx="93992" cy="1219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16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113</Words>
  <Application>Microsoft Macintosh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Aptos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Rubens Monte Neto</dc:creator>
  <cp:lastModifiedBy>Rubens Monte Neto</cp:lastModifiedBy>
  <cp:revision>4</cp:revision>
  <dcterms:created xsi:type="dcterms:W3CDTF">2025-04-20T18:08:32Z</dcterms:created>
  <dcterms:modified xsi:type="dcterms:W3CDTF">2025-04-22T01:16:34Z</dcterms:modified>
</cp:coreProperties>
</file>